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6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C955A7-649F-C522-A049-59513B3A6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9761" y="3931920"/>
            <a:ext cx="9032239" cy="1597301"/>
          </a:xfrm>
        </p:spPr>
        <p:txBody>
          <a:bodyPr>
            <a:normAutofit fontScale="90000"/>
          </a:bodyPr>
          <a:lstStyle/>
          <a:p>
            <a:r>
              <a:rPr lang="de-DE" dirty="0"/>
              <a:t>Lasten gemeinsam tragen „Statisten“ beleben“</a:t>
            </a:r>
          </a:p>
        </p:txBody>
      </p:sp>
    </p:spTree>
    <p:extLst>
      <p:ext uri="{BB962C8B-B14F-4D97-AF65-F5344CB8AC3E}">
        <p14:creationId xmlns:p14="http://schemas.microsoft.com/office/powerpoint/2010/main" val="2280127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81967-A034-C2C7-4304-121F0AECB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4793"/>
            <a:ext cx="12191999" cy="52397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Eine Last gemeinsam tragen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DF29A4-1C9D-9AA7-2537-CA5BA7C3D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680" y="1889760"/>
            <a:ext cx="9418320" cy="4643120"/>
          </a:xfrm>
        </p:spPr>
        <p:txBody>
          <a:bodyPr>
            <a:noAutofit/>
          </a:bodyPr>
          <a:lstStyle/>
          <a:p>
            <a:pPr marL="538163" indent="-538163"/>
            <a:r>
              <a:rPr lang="de-DE" sz="2400" dirty="0"/>
              <a:t>Und sie kommen zu ihm </a:t>
            </a:r>
            <a:br>
              <a:rPr lang="de-DE" sz="2400" dirty="0"/>
            </a:br>
            <a:r>
              <a:rPr lang="de-DE" sz="2400" dirty="0"/>
              <a:t>und bringen einen Gelähmten, </a:t>
            </a:r>
            <a:br>
              <a:rPr lang="de-DE" sz="2400" dirty="0"/>
            </a:br>
            <a:r>
              <a:rPr lang="de-DE" sz="2400" dirty="0"/>
              <a:t>von vieren getragen. </a:t>
            </a:r>
            <a:br>
              <a:rPr lang="de-DE" sz="2400" dirty="0"/>
            </a:br>
            <a:r>
              <a:rPr lang="de-DE" sz="2400" dirty="0"/>
              <a:t>Und da sie wegen der Volksmenge </a:t>
            </a:r>
            <a:br>
              <a:rPr lang="de-DE" sz="2400" dirty="0"/>
            </a:br>
            <a:r>
              <a:rPr lang="de-DE" sz="2400" dirty="0"/>
              <a:t>nicht an ihn herankommen konnten, </a:t>
            </a:r>
            <a:br>
              <a:rPr lang="de-DE" sz="2400" dirty="0"/>
            </a:br>
            <a:r>
              <a:rPr lang="de-DE" sz="2400" dirty="0"/>
              <a:t>deckten sie das Dach ab, wo er war; </a:t>
            </a:r>
            <a:br>
              <a:rPr lang="de-DE" sz="2400" dirty="0"/>
            </a:br>
            <a:r>
              <a:rPr lang="de-DE" sz="2400" dirty="0"/>
              <a:t>und als sie es aufgebrochen hatten, </a:t>
            </a:r>
            <a:br>
              <a:rPr lang="de-DE" sz="2400" dirty="0"/>
            </a:br>
            <a:r>
              <a:rPr lang="de-DE" sz="2400" dirty="0"/>
              <a:t>ließen sie das Bett hinab, </a:t>
            </a:r>
            <a:br>
              <a:rPr lang="de-DE" sz="2400" dirty="0"/>
            </a:br>
            <a:r>
              <a:rPr lang="de-DE" sz="2400" dirty="0"/>
              <a:t>auf dem der Gelähmte lag. </a:t>
            </a:r>
            <a:br>
              <a:rPr lang="de-DE" sz="2400" dirty="0"/>
            </a:br>
            <a:r>
              <a:rPr lang="de-DE" sz="2400" dirty="0"/>
              <a:t>Und als Jesus ihren Glauben sah, ...              Mk 2,2-5a</a:t>
            </a:r>
          </a:p>
        </p:txBody>
      </p:sp>
    </p:spTree>
    <p:extLst>
      <p:ext uri="{BB962C8B-B14F-4D97-AF65-F5344CB8AC3E}">
        <p14:creationId xmlns:p14="http://schemas.microsoft.com/office/powerpoint/2010/main" val="421455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607DD7-2D44-5EA3-0725-B96F8B8D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320" y="624110"/>
            <a:ext cx="10647679" cy="706850"/>
          </a:xfrm>
        </p:spPr>
        <p:txBody>
          <a:bodyPr/>
          <a:lstStyle/>
          <a:p>
            <a:pPr algn="ctr"/>
            <a:r>
              <a:rPr lang="de-DE" dirty="0"/>
              <a:t>Einander behilflich sein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B9ED2C-5299-C7BF-E9E3-6D5840D80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760" y="2133600"/>
            <a:ext cx="10149840" cy="3777622"/>
          </a:xfrm>
        </p:spPr>
        <p:txBody>
          <a:bodyPr>
            <a:normAutofit fontScale="92500" lnSpcReduction="10000"/>
          </a:bodyPr>
          <a:lstStyle/>
          <a:p>
            <a:pPr marL="538163" indent="-538163"/>
            <a:r>
              <a:rPr lang="de-DE" sz="2400" dirty="0"/>
              <a:t>Als er aber aufgehört hatte zu reden, sprach er zu Simon: </a:t>
            </a:r>
            <a:br>
              <a:rPr lang="de-DE" sz="2400" dirty="0"/>
            </a:br>
            <a:r>
              <a:rPr lang="de-DE" sz="2400" dirty="0"/>
              <a:t>Fahre hinaus auf die Tiefe und lasst eure Netze zum Fang hinab. </a:t>
            </a:r>
            <a:br>
              <a:rPr lang="de-DE" sz="2400" dirty="0"/>
            </a:br>
            <a:r>
              <a:rPr lang="de-DE" sz="2400" dirty="0"/>
              <a:t>Und Simon antwortete und sprach: </a:t>
            </a:r>
            <a:br>
              <a:rPr lang="de-DE" sz="2400" dirty="0"/>
            </a:br>
            <a:r>
              <a:rPr lang="de-DE" sz="2400" dirty="0"/>
              <a:t>Meister, wir haben uns die ganze Nacht hindurch bemüht </a:t>
            </a:r>
            <a:br>
              <a:rPr lang="de-DE" sz="2400" dirty="0"/>
            </a:br>
            <a:r>
              <a:rPr lang="de-DE" sz="2400" dirty="0"/>
              <a:t>und nichts gefangen, </a:t>
            </a:r>
            <a:br>
              <a:rPr lang="de-DE" sz="2400" dirty="0"/>
            </a:br>
            <a:r>
              <a:rPr lang="de-DE" sz="2400" dirty="0"/>
              <a:t>aber auf dein Wort hin will ich die Netze hinablassen. </a:t>
            </a:r>
            <a:br>
              <a:rPr lang="de-DE" sz="2400" dirty="0"/>
            </a:br>
            <a:r>
              <a:rPr lang="de-DE" sz="2400" dirty="0"/>
              <a:t>Und als sie dies getan hatten, umschlossen sie </a:t>
            </a:r>
            <a:br>
              <a:rPr lang="de-DE" sz="2400" dirty="0"/>
            </a:br>
            <a:r>
              <a:rPr lang="de-DE" sz="2400" dirty="0"/>
              <a:t>eine große Menge Fische, und ihre Netze begannen zu reißen. </a:t>
            </a:r>
            <a:br>
              <a:rPr lang="de-DE" sz="2400" dirty="0"/>
            </a:br>
            <a:r>
              <a:rPr lang="de-DE" sz="2400" dirty="0"/>
              <a:t>Und sie winkten ihren Genossen in dem anderen Schiff,</a:t>
            </a:r>
            <a:br>
              <a:rPr lang="de-DE" sz="2400" dirty="0"/>
            </a:br>
            <a:r>
              <a:rPr lang="de-DE" sz="2400" dirty="0"/>
              <a:t> zu kommen und ihnen zu helfen; und sie kamen, </a:t>
            </a:r>
            <a:br>
              <a:rPr lang="de-DE" sz="2400" dirty="0"/>
            </a:br>
            <a:r>
              <a:rPr lang="de-DE" sz="2400" dirty="0"/>
              <a:t>und sie füllten beide Schiffe, so dass sie zu sinken drohten.</a:t>
            </a:r>
            <a:br>
              <a:rPr lang="de-DE" sz="2400" dirty="0"/>
            </a:br>
            <a:r>
              <a:rPr lang="de-DE" sz="2400" dirty="0"/>
              <a:t>                                                                                                 Luk 5,4-7</a:t>
            </a:r>
          </a:p>
        </p:txBody>
      </p:sp>
    </p:spTree>
    <p:extLst>
      <p:ext uri="{BB962C8B-B14F-4D97-AF65-F5344CB8AC3E}">
        <p14:creationId xmlns:p14="http://schemas.microsoft.com/office/powerpoint/2010/main" val="264888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F0D30-208E-8870-22DA-3F3973748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121" y="644153"/>
            <a:ext cx="10596879" cy="60525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Entscheidungen gemeinsam treffen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C63D2D-EF72-6974-D3E9-F3CB672BB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8163" indent="-538163"/>
            <a:r>
              <a:rPr lang="de-DE" sz="2400" dirty="0"/>
              <a:t>Und es erschien Paulus in der Nacht ein Gesicht: </a:t>
            </a:r>
            <a:br>
              <a:rPr lang="de-DE" sz="2400" dirty="0"/>
            </a:br>
            <a:r>
              <a:rPr lang="de-DE" sz="2400" dirty="0"/>
              <a:t>Ein gewisser mazedonischer Mann stand da </a:t>
            </a:r>
            <a:br>
              <a:rPr lang="de-DE" sz="2400" dirty="0"/>
            </a:br>
            <a:r>
              <a:rPr lang="de-DE" sz="2400" dirty="0"/>
              <a:t>und bat ihn und sprach: </a:t>
            </a:r>
            <a:br>
              <a:rPr lang="de-DE" sz="2400" dirty="0"/>
            </a:br>
            <a:r>
              <a:rPr lang="de-DE" sz="2400" dirty="0"/>
              <a:t>Komm herüber nach Mazedonien und hilf uns! </a:t>
            </a:r>
            <a:br>
              <a:rPr lang="de-DE" sz="2400" dirty="0"/>
            </a:br>
            <a:br>
              <a:rPr lang="de-DE" sz="2400" dirty="0"/>
            </a:br>
            <a:r>
              <a:rPr lang="de-DE" sz="2400" dirty="0"/>
              <a:t>Als er aber das Gesicht gesehen hatte, </a:t>
            </a:r>
            <a:br>
              <a:rPr lang="de-DE" sz="2400" dirty="0"/>
            </a:br>
            <a:r>
              <a:rPr lang="de-DE" sz="2400" dirty="0"/>
              <a:t>suchten wir sogleich nach Mazedonien abzureisen, </a:t>
            </a:r>
            <a:br>
              <a:rPr lang="de-DE" sz="2400" dirty="0"/>
            </a:br>
            <a:r>
              <a:rPr lang="de-DE" sz="2400" dirty="0"/>
              <a:t>da </a:t>
            </a:r>
            <a:r>
              <a:rPr lang="de-DE" sz="2400" b="1" dirty="0"/>
              <a:t>wir schlossen, dass Gott uns gerufen habe</a:t>
            </a:r>
            <a:r>
              <a:rPr lang="de-DE" sz="2400" dirty="0"/>
              <a:t>, </a:t>
            </a:r>
            <a:br>
              <a:rPr lang="de-DE" sz="2400" dirty="0"/>
            </a:br>
            <a:r>
              <a:rPr lang="de-DE" sz="2400" dirty="0"/>
              <a:t>ihnen das Evangelium zu verkündigen.         </a:t>
            </a:r>
            <a:br>
              <a:rPr lang="de-DE" sz="2400" dirty="0"/>
            </a:br>
            <a:r>
              <a:rPr lang="de-DE" sz="2400" dirty="0"/>
              <a:t>                                                                           </a:t>
            </a:r>
            <a:r>
              <a:rPr lang="de-DE" sz="2400" dirty="0" err="1"/>
              <a:t>Apg</a:t>
            </a:r>
            <a:r>
              <a:rPr lang="de-DE" sz="2400" dirty="0"/>
              <a:t> 16,9-10   </a:t>
            </a:r>
          </a:p>
        </p:txBody>
      </p:sp>
    </p:spTree>
    <p:extLst>
      <p:ext uri="{BB962C8B-B14F-4D97-AF65-F5344CB8AC3E}">
        <p14:creationId xmlns:p14="http://schemas.microsoft.com/office/powerpoint/2010/main" val="2389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D50E87-06CA-7497-C063-7066793A0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280" y="624110"/>
            <a:ext cx="10586719" cy="666210"/>
          </a:xfrm>
        </p:spPr>
        <p:txBody>
          <a:bodyPr/>
          <a:lstStyle/>
          <a:p>
            <a:pPr algn="ctr"/>
            <a:r>
              <a:rPr lang="de-DE" dirty="0"/>
              <a:t>„Statisten“ beleben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42DCD4-70D2-C6CC-6E9A-AAC47A88F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602788" cy="3777622"/>
          </a:xfrm>
        </p:spPr>
        <p:txBody>
          <a:bodyPr>
            <a:normAutofit/>
          </a:bodyPr>
          <a:lstStyle/>
          <a:p>
            <a:pPr marL="538163" indent="-538163"/>
            <a:r>
              <a:rPr lang="de-DE" sz="2400" dirty="0"/>
              <a:t>Der HERR wird ausziehen wie ein Held, </a:t>
            </a:r>
            <a:br>
              <a:rPr lang="de-DE" sz="2400" dirty="0"/>
            </a:br>
            <a:r>
              <a:rPr lang="de-DE" sz="2400" dirty="0"/>
              <a:t>wie ein Kriegsmann den Eifer anfachen; ...            </a:t>
            </a:r>
            <a:r>
              <a:rPr lang="de-DE" sz="2400" dirty="0" err="1"/>
              <a:t>Jes</a:t>
            </a:r>
            <a:r>
              <a:rPr lang="de-DE" sz="2400" dirty="0"/>
              <a:t> 42,13</a:t>
            </a:r>
          </a:p>
          <a:p>
            <a:pPr marL="538163" indent="-538163"/>
            <a:endParaRPr lang="de-DE" sz="2400" dirty="0"/>
          </a:p>
          <a:p>
            <a:pPr marL="538163" indent="-538163"/>
            <a:r>
              <a:rPr lang="de-DE" sz="2400" dirty="0"/>
              <a:t>Aus diesem Grund erinnere ich dich daran, </a:t>
            </a:r>
            <a:br>
              <a:rPr lang="de-DE" sz="2400" dirty="0"/>
            </a:br>
            <a:r>
              <a:rPr lang="de-DE" sz="2400" dirty="0"/>
              <a:t>die Gnadengabe Gottes anzufachen, </a:t>
            </a:r>
            <a:br>
              <a:rPr lang="de-DE" sz="2400" dirty="0"/>
            </a:br>
            <a:r>
              <a:rPr lang="de-DE" sz="2400" dirty="0"/>
              <a:t>die in dir ist durch das Auflegen meiner Hände.    2.Tim 1,6</a:t>
            </a:r>
          </a:p>
        </p:txBody>
      </p:sp>
    </p:spTree>
    <p:extLst>
      <p:ext uri="{BB962C8B-B14F-4D97-AF65-F5344CB8AC3E}">
        <p14:creationId xmlns:p14="http://schemas.microsoft.com/office/powerpoint/2010/main" val="430863945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344</Words>
  <Application>Microsoft Office PowerPoint</Application>
  <PresentationFormat>Breitbild</PresentationFormat>
  <Paragraphs>11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Fetzen</vt:lpstr>
      <vt:lpstr>Lasten gemeinsam tragen „Statisten“ beleben“</vt:lpstr>
      <vt:lpstr>Eine Last gemeinsam tragen</vt:lpstr>
      <vt:lpstr>Einander behilflich sein</vt:lpstr>
      <vt:lpstr>Entscheidungen gemeinsam treffen</vt:lpstr>
      <vt:lpstr>„Statisten“ beleben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Horst Zielfeld</dc:creator>
  <cp:lastModifiedBy>Horst Zielfeld</cp:lastModifiedBy>
  <cp:revision>3</cp:revision>
  <dcterms:created xsi:type="dcterms:W3CDTF">2025-03-17T20:31:47Z</dcterms:created>
  <dcterms:modified xsi:type="dcterms:W3CDTF">2025-04-11T07:07:02Z</dcterms:modified>
</cp:coreProperties>
</file>